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6" autoAdjust="0"/>
    <p:restoredTop sz="86406" autoAdjust="0"/>
  </p:normalViewPr>
  <p:slideViewPr>
    <p:cSldViewPr snapToGrid="0">
      <p:cViewPr varScale="1">
        <p:scale>
          <a:sx n="39" d="100"/>
          <a:sy n="39" d="100"/>
        </p:scale>
        <p:origin x="30" y="6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8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ef37e472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8ef37e472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ef37e472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8ef37e472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095e1896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9095e1896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20c7ab0b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920c7ab0b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095e1896f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9095e1896f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095e1896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9095e1896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5e1896f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9095e1896f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095e1896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9095e1896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095e1896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9095e1896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095e1896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9095e1896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ef37e472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8ef37e472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095e189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9095e189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ef37e4723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8ef37e4723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ef37e4723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8ef37e4723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ef37e4723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8ef37e4723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ef37e472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8ef37e472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ef37e472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8ef37e472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ef37e472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8ef37e4723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095e1896f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9095e1896f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5131" y="1544258"/>
            <a:ext cx="9146751" cy="137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274319" y="1624774"/>
            <a:ext cx="8603673" cy="130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143000" y="2997188"/>
            <a:ext cx="6858000" cy="98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56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6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905255" y="1590041"/>
            <a:ext cx="4594860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5841767" y="1610615"/>
            <a:ext cx="2400300" cy="257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1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23"/>
              <a:buFont typeface="Noto Sans Symbols"/>
              <a:buNone/>
              <a:defRPr sz="7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>
            <a:spLocks noGrp="1"/>
          </p:cNvSpPr>
          <p:nvPr>
            <p:ph type="pic" idx="2"/>
          </p:nvPr>
        </p:nvSpPr>
        <p:spPr>
          <a:xfrm>
            <a:off x="960120" y="1658621"/>
            <a:ext cx="4594860" cy="2948940"/>
          </a:xfrm>
          <a:prstGeom prst="rect">
            <a:avLst/>
          </a:prstGeom>
          <a:solidFill>
            <a:srgbClr val="DDF3F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329"/>
              <a:buFont typeface="Noto Sans Symbols"/>
              <a:buNone/>
              <a:defRPr sz="2400" b="0" i="0" u="none" strike="noStrike" cap="none">
                <a:solidFill>
                  <a:srgbClr val="1C29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36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5843016" y="1612966"/>
            <a:ext cx="2400300" cy="25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10"/>
              <a:buFont typeface="Noto Sans Symbols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23"/>
              <a:buFont typeface="Noto Sans Symbols"/>
              <a:buNone/>
              <a:defRPr sz="7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675"/>
              <a:buFont typeface="Noto Sans Symbols"/>
              <a:buNone/>
              <a:defRPr sz="6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2993879" y="-582929"/>
            <a:ext cx="3154680" cy="733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6764484" y="0"/>
            <a:ext cx="20574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 rot="5400000">
            <a:off x="5559774" y="1516671"/>
            <a:ext cx="4423171" cy="1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1407048" y="-572419"/>
            <a:ext cx="4423171" cy="597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4817141"/>
            <a:ext cx="2057397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2832101" y="4817141"/>
            <a:ext cx="320975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054787" y="4817141"/>
            <a:ext cx="65981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902188" y="1508759"/>
            <a:ext cx="7338059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-5131" y="1544258"/>
            <a:ext cx="9146751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4893" y="1656658"/>
            <a:ext cx="7886700" cy="125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4893" y="3007750"/>
            <a:ext cx="7886700" cy="88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56"/>
              <a:buFont typeface="Noto Sans Symbols"/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57"/>
              <a:buFont typeface="Noto Sans Symbols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904008" y="1508759"/>
            <a:ext cx="3566159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672792" y="1508759"/>
            <a:ext cx="3566159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905255" y="1435101"/>
            <a:ext cx="3566159" cy="55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29"/>
              <a:buFont typeface="Noto Sans Symbols"/>
              <a:buNone/>
              <a:defRPr sz="1575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None/>
              <a:defRPr sz="13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905255" y="1992425"/>
            <a:ext cx="3566159" cy="267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4673423" y="1435101"/>
            <a:ext cx="3566159" cy="55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29"/>
              <a:buFont typeface="Noto Sans Symbols"/>
              <a:buNone/>
              <a:defRPr sz="1575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None/>
              <a:defRPr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None/>
              <a:defRPr sz="13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None/>
              <a:def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4673423" y="1992423"/>
            <a:ext cx="3566159" cy="267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61" y="132081"/>
            <a:ext cx="9141714" cy="12344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02188" y="213132"/>
            <a:ext cx="7338059" cy="113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2188" y="1508759"/>
            <a:ext cx="7338059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1"/>
              <a:buFont typeface="Noto Sans Symbols"/>
              <a:buChar char="▪"/>
              <a:defRPr sz="16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27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2"/>
              <a:buFont typeface="Noto Sans Symbols"/>
              <a:buChar char="▪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01699" y="4817141"/>
            <a:ext cx="2250671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4197353" y="4817141"/>
            <a:ext cx="378332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69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kcd.com/353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computers and programming work</a:t>
            </a: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5525" y="544875"/>
            <a:ext cx="693949" cy="693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5"/>
          <p:cNvGrpSpPr/>
          <p:nvPr/>
        </p:nvGrpSpPr>
        <p:grpSpPr>
          <a:xfrm>
            <a:off x="6684334" y="146003"/>
            <a:ext cx="2459700" cy="1233300"/>
            <a:chOff x="6684334" y="146003"/>
            <a:chExt cx="2459700" cy="1233300"/>
          </a:xfrm>
        </p:grpSpPr>
        <p:sp>
          <p:nvSpPr>
            <p:cNvPr id="98" name="Google Shape;98;p15"/>
            <p:cNvSpPr/>
            <p:nvPr/>
          </p:nvSpPr>
          <p:spPr>
            <a:xfrm rot="-5400000">
              <a:off x="7297534" y="-467197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" name="Google Shape;9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15"/>
          <p:cNvGrpSpPr/>
          <p:nvPr/>
        </p:nvGrpSpPr>
        <p:grpSpPr>
          <a:xfrm>
            <a:off x="6684309" y="190928"/>
            <a:ext cx="2459700" cy="1233300"/>
            <a:chOff x="5867909" y="2187078"/>
            <a:chExt cx="2459700" cy="1233300"/>
          </a:xfrm>
        </p:grpSpPr>
        <p:sp>
          <p:nvSpPr>
            <p:cNvPr id="101" name="Google Shape;101;p15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" name="Google Shape;10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600" y="1424225"/>
            <a:ext cx="2888801" cy="32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6016400" y="4703400"/>
            <a:ext cx="7347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https://xkcd.com/353/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750"/>
            </a:pPr>
            <a:r>
              <a:rPr lang="en-US" dirty="0"/>
              <a:t>Abstraction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24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195" name="Google Shape;195;p24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" name="Google Shape;19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999" y="1568825"/>
            <a:ext cx="4521303" cy="339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025" y="1568825"/>
            <a:ext cx="2986973" cy="33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750"/>
            </a:pPr>
            <a:r>
              <a:rPr lang="en-US" dirty="0"/>
              <a:t>Abstraction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650" y="1373525"/>
            <a:ext cx="5154700" cy="359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5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206" name="Google Shape;206;p25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" name="Google Shape;20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750"/>
            </a:pPr>
            <a:r>
              <a:rPr lang="en-US" dirty="0"/>
              <a:t>Python language
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26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214" name="Google Shape;214;p26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" name="Google Shape;21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075" y="1936425"/>
            <a:ext cx="5131732" cy="2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" dirty="0"/>
              <a:t>General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27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223" name="Google Shape;223;p27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" name="Google Shape;22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00" y="1550126"/>
            <a:ext cx="7439900" cy="34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" dirty="0"/>
              <a:t>General Glue Language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28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232" name="Google Shape;232;p28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3" name="Google Shape;23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28"/>
          <p:cNvGrpSpPr/>
          <p:nvPr/>
        </p:nvGrpSpPr>
        <p:grpSpPr>
          <a:xfrm>
            <a:off x="910725" y="2016563"/>
            <a:ext cx="7087800" cy="2682313"/>
            <a:chOff x="910725" y="2016563"/>
            <a:chExt cx="7087800" cy="2682313"/>
          </a:xfrm>
        </p:grpSpPr>
        <p:sp>
          <p:nvSpPr>
            <p:cNvPr id="235" name="Google Shape;235;p28"/>
            <p:cNvSpPr txBox="1"/>
            <p:nvPr/>
          </p:nvSpPr>
          <p:spPr>
            <a:xfrm>
              <a:off x="910725" y="2016575"/>
              <a:ext cx="7087800" cy="268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●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Readable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●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Interactive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●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Interpreted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●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Dynamic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●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Object-oriented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●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Portable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●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High level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Char char="●"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Extensible in C++ &amp; C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6" name="Google Shape;23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16900" y="2016563"/>
              <a:ext cx="1847850" cy="2466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" dirty="0"/>
              <a:t>High-level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29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243" name="Google Shape;243;p29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4" name="Google Shape;2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373" y="1373525"/>
            <a:ext cx="5015255" cy="37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" dirty="0"/>
              <a:t>Python interpretators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30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252" name="Google Shape;252;p30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3" name="Google Shape;25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450" y="1936225"/>
            <a:ext cx="5563110" cy="204665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6141275" y="4698600"/>
            <a:ext cx="3000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indianpythonista.wordpress.com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" dirty="0"/>
              <a:t>Python interpretators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31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262" name="Google Shape;262;p31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Google Shape;26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625" y="1578350"/>
            <a:ext cx="5563109" cy="305253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6063275" y="4714875"/>
            <a:ext cx="30780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src: indianpythonista.wordpress.com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" dirty="0"/>
              <a:t>Izstrādes Vide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32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272" name="Google Shape;272;p32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32"/>
          <p:cNvSpPr txBox="1"/>
          <p:nvPr/>
        </p:nvSpPr>
        <p:spPr>
          <a:xfrm>
            <a:off x="6063275" y="4714875"/>
            <a:ext cx="30780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375" y="1475525"/>
            <a:ext cx="5563109" cy="278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1558500" y="1534325"/>
            <a:ext cx="60270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lt1"/>
              </a:buClr>
              <a:buSzPts val="750"/>
            </a:pPr>
            <a:r>
              <a:rPr lang="en-US" sz="4200" b="1" dirty="0">
                <a:solidFill>
                  <a:schemeClr val="lt1"/>
                </a:solidFill>
              </a:rPr>
              <a:t>Name
How you got here
Experience
What you want to achieve
</a:t>
            </a:r>
            <a:endParaRPr sz="4200" b="1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</a:pPr>
            <a:r>
              <a:rPr lang="en" sz="4200" b="1" dirty="0">
                <a:solidFill>
                  <a:schemeClr val="lt1"/>
                </a:solidFill>
              </a:rPr>
              <a:t>R</a:t>
            </a:r>
            <a:endParaRPr sz="4200" b="1" dirty="0">
              <a:solidFill>
                <a:schemeClr val="lt1"/>
              </a:solidFill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99750"/>
            <a:ext cx="9144000" cy="64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3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283" name="Google Shape;283;p33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4" name="Google Shape;28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will we learn?</a:t>
            </a:r>
          </a:p>
        </p:txBody>
      </p:sp>
      <p:sp>
        <p:nvSpPr>
          <p:cNvPr id="110" name="Google Shape;110;p16"/>
          <p:cNvSpPr txBox="1"/>
          <p:nvPr/>
        </p:nvSpPr>
        <p:spPr>
          <a:xfrm>
            <a:off x="558025" y="1868175"/>
            <a:ext cx="7356300" cy="26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9410" lvl="0" indent="-333374">
              <a:lnSpc>
                <a:spcPct val="115000"/>
              </a:lnSpc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Programming - the process of creating a computer program
Basics of Programming (Python)
How to get your computer to do what we want
How to divide and conquer any problem
</a:t>
            </a:r>
            <a:r>
              <a:rPr lang="en" sz="2400" dirty="0">
                <a:solidFill>
                  <a:schemeClr val="lt1"/>
                </a:solidFill>
              </a:rPr>
              <a:t>Automate the boring stuff!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5525" y="544875"/>
            <a:ext cx="693949" cy="693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6"/>
          <p:cNvGrpSpPr/>
          <p:nvPr/>
        </p:nvGrpSpPr>
        <p:grpSpPr>
          <a:xfrm>
            <a:off x="6684334" y="146003"/>
            <a:ext cx="2459700" cy="1233300"/>
            <a:chOff x="6684334" y="146003"/>
            <a:chExt cx="2459700" cy="1233300"/>
          </a:xfrm>
        </p:grpSpPr>
        <p:sp>
          <p:nvSpPr>
            <p:cNvPr id="113" name="Google Shape;113;p16"/>
            <p:cNvSpPr/>
            <p:nvPr/>
          </p:nvSpPr>
          <p:spPr>
            <a:xfrm rot="-5400000">
              <a:off x="7297534" y="-467197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" name="Google Shape;114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6"/>
          <p:cNvGrpSpPr/>
          <p:nvPr/>
        </p:nvGrpSpPr>
        <p:grpSpPr>
          <a:xfrm>
            <a:off x="6684309" y="190928"/>
            <a:ext cx="2459700" cy="1233300"/>
            <a:chOff x="5867909" y="2187078"/>
            <a:chExt cx="2459700" cy="1233300"/>
          </a:xfrm>
        </p:grpSpPr>
        <p:sp>
          <p:nvSpPr>
            <p:cNvPr id="116" name="Google Shape;116;p16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750"/>
            </a:pPr>
            <a:r>
              <a:rPr lang="en-US" dirty="0"/>
              <a:t>Programs eat up the world
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00" y="1379300"/>
            <a:ext cx="5524301" cy="361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7"/>
          <p:cNvGrpSpPr/>
          <p:nvPr/>
        </p:nvGrpSpPr>
        <p:grpSpPr>
          <a:xfrm>
            <a:off x="6684334" y="146003"/>
            <a:ext cx="2459700" cy="1233300"/>
            <a:chOff x="6684334" y="146003"/>
            <a:chExt cx="2459700" cy="1233300"/>
          </a:xfrm>
        </p:grpSpPr>
        <p:sp>
          <p:nvSpPr>
            <p:cNvPr id="125" name="Google Shape;125;p17"/>
            <p:cNvSpPr/>
            <p:nvPr/>
          </p:nvSpPr>
          <p:spPr>
            <a:xfrm rot="-5400000">
              <a:off x="7297534" y="-467197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" name="Google Shape;12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88792" y="445025"/>
              <a:ext cx="1055207" cy="83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17"/>
          <p:cNvGrpSpPr/>
          <p:nvPr/>
        </p:nvGrpSpPr>
        <p:grpSpPr>
          <a:xfrm>
            <a:off x="6684309" y="190928"/>
            <a:ext cx="2459700" cy="1233300"/>
            <a:chOff x="5867909" y="2187078"/>
            <a:chExt cx="2459700" cy="1233300"/>
          </a:xfrm>
        </p:grpSpPr>
        <p:sp>
          <p:nvSpPr>
            <p:cNvPr id="128" name="Google Shape;128;p17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9" name="Google Shape;12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" dirty="0"/>
              <a:t>Data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379303"/>
            <a:ext cx="9143997" cy="3764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8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137" name="Google Shape;137;p18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8" name="Google Shape;13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750"/>
            </a:pPr>
            <a:r>
              <a:rPr lang="en-US" dirty="0"/>
              <a:t>Computer = obedient child(but particular)
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0300" y="1480678"/>
            <a:ext cx="3503410" cy="3459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9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146" name="Google Shape;146;p19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" name="Google Shape;14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750"/>
            </a:pPr>
            <a:r>
              <a:rPr lang="en-US" dirty="0"/>
              <a:t>... digest everything we feed
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9988" y="1533703"/>
            <a:ext cx="6144034" cy="3459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0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155" name="Google Shape;155;p20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" name="Google Shape;15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575" y="2855175"/>
            <a:ext cx="458800" cy="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6202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6625" y="3677200"/>
            <a:ext cx="458800" cy="4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750"/>
            </a:pPr>
            <a:r>
              <a:rPr lang="en-US" dirty="0"/>
              <a:t>How to talk to the computer?
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8238" y="1476028"/>
            <a:ext cx="3587523" cy="3459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1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167" name="Google Shape;167;p21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" name="Google Shape;16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Calibri"/>
              <a:buNone/>
            </a:pPr>
            <a:r>
              <a:rPr lang="en" sz="30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“Welcome to The Matrix”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21803"/>
            <a:ext cx="8839201" cy="3251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2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176" name="Google Shape;176;p22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7" name="Google Shape;17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825" y="2799675"/>
            <a:ext cx="190887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750"/>
            </a:pPr>
            <a:r>
              <a:rPr lang="en-US" dirty="0"/>
              <a:t>Abstraction</a:t>
            </a:r>
            <a:endParaRPr sz="30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23"/>
          <p:cNvGrpSpPr/>
          <p:nvPr/>
        </p:nvGrpSpPr>
        <p:grpSpPr>
          <a:xfrm>
            <a:off x="6681584" y="140228"/>
            <a:ext cx="2459700" cy="1233300"/>
            <a:chOff x="5867909" y="2187078"/>
            <a:chExt cx="2459700" cy="1233300"/>
          </a:xfrm>
        </p:grpSpPr>
        <p:sp>
          <p:nvSpPr>
            <p:cNvPr id="185" name="Google Shape;185;p23"/>
            <p:cNvSpPr/>
            <p:nvPr/>
          </p:nvSpPr>
          <p:spPr>
            <a:xfrm rot="-5400000">
              <a:off x="6481109" y="1573878"/>
              <a:ext cx="1233300" cy="2459700"/>
            </a:xfrm>
            <a:prstGeom prst="rtTriangle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" name="Google Shape;18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1950" y="2639850"/>
              <a:ext cx="693949" cy="693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13525"/>
            <a:ext cx="5563109" cy="252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800" y="1800362"/>
            <a:ext cx="2856401" cy="294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Banded">
  <a:themeElements>
    <a:clrScheme name="Custom 4">
      <a:dk1>
        <a:srgbClr val="2C2C2C"/>
      </a:dk1>
      <a:lt1>
        <a:srgbClr val="3952A6"/>
      </a:lt1>
      <a:dk2>
        <a:srgbClr val="FFFFFF"/>
      </a:dk2>
      <a:lt2>
        <a:srgbClr val="C9ECFC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On-screen Show (16:9)</PresentationFormat>
  <Paragraphs>33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Noto Sans Symbols</vt:lpstr>
      <vt:lpstr>Banded</vt:lpstr>
      <vt:lpstr>How computers and programming work</vt:lpstr>
      <vt:lpstr>What will we learn?</vt:lpstr>
      <vt:lpstr>Programs eat up the world
</vt:lpstr>
      <vt:lpstr>Data</vt:lpstr>
      <vt:lpstr>Computer = obedient child(but particular)
</vt:lpstr>
      <vt:lpstr>... digest everything we feed
</vt:lpstr>
      <vt:lpstr>How to talk to the computer?
</vt:lpstr>
      <vt:lpstr>“Welcome to The Matrix”</vt:lpstr>
      <vt:lpstr>Abstraction</vt:lpstr>
      <vt:lpstr>Abstraction</vt:lpstr>
      <vt:lpstr>Abstraction</vt:lpstr>
      <vt:lpstr>Python language
</vt:lpstr>
      <vt:lpstr>General</vt:lpstr>
      <vt:lpstr>General Glue Language</vt:lpstr>
      <vt:lpstr>High-level</vt:lpstr>
      <vt:lpstr>Python interpretators</vt:lpstr>
      <vt:lpstr>Python interpretators</vt:lpstr>
      <vt:lpstr>Izstrādes Vide</vt:lpstr>
      <vt:lpstr>Name
How you got here
Experience
What you want to achieve
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computers and programming work</dc:title>
  <cp:lastModifiedBy>Valdis Saulespurens</cp:lastModifiedBy>
  <cp:revision>1</cp:revision>
  <dcterms:modified xsi:type="dcterms:W3CDTF">2021-09-19T20:52:32Z</dcterms:modified>
</cp:coreProperties>
</file>